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E6C1-AA13-40AD-B585-4077D9F4B3AA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05EF-C452-4829-8E52-7B62B621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04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E6C1-AA13-40AD-B585-4077D9F4B3AA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05EF-C452-4829-8E52-7B62B621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533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E6C1-AA13-40AD-B585-4077D9F4B3AA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05EF-C452-4829-8E52-7B62B621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8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E6C1-AA13-40AD-B585-4077D9F4B3AA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05EF-C452-4829-8E52-7B62B621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026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E6C1-AA13-40AD-B585-4077D9F4B3AA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05EF-C452-4829-8E52-7B62B621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7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E6C1-AA13-40AD-B585-4077D9F4B3AA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05EF-C452-4829-8E52-7B62B621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96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E6C1-AA13-40AD-B585-4077D9F4B3AA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05EF-C452-4829-8E52-7B62B621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63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E6C1-AA13-40AD-B585-4077D9F4B3AA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05EF-C452-4829-8E52-7B62B621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4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E6C1-AA13-40AD-B585-4077D9F4B3AA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05EF-C452-4829-8E52-7B62B621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4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E6C1-AA13-40AD-B585-4077D9F4B3AA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05EF-C452-4829-8E52-7B62B621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720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E6C1-AA13-40AD-B585-4077D9F4B3AA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305EF-C452-4829-8E52-7B62B621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8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2E6C1-AA13-40AD-B585-4077D9F4B3AA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305EF-C452-4829-8E52-7B62B621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7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11.xml"/><Relationship Id="rId5" Type="http://schemas.openxmlformats.org/officeDocument/2006/relationships/slide" Target="slide8.xml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ru-RU" dirty="0" smtClean="0"/>
              <a:t>Мая </a:t>
            </a:r>
            <a:r>
              <a:rPr lang="ru-RU" dirty="0" err="1" smtClean="0"/>
              <a:t>Зямля</a:t>
            </a:r>
            <a:r>
              <a:rPr lang="ru-RU" dirty="0" smtClean="0"/>
              <a:t> </a:t>
            </a:r>
            <a:r>
              <a:rPr lang="ru-RU" dirty="0" err="1" smtClean="0"/>
              <a:t>Прыдняпроўе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53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Пустырь-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ГУО </a:t>
            </a:r>
            <a:r>
              <a:rPr lang="en-US" dirty="0" smtClean="0"/>
              <a:t>“</a:t>
            </a:r>
            <a:r>
              <a:rPr lang="ru-RU" dirty="0" smtClean="0"/>
              <a:t>Средняя </a:t>
            </a:r>
            <a:r>
              <a:rPr lang="ru-RU" dirty="0" smtClean="0"/>
              <a:t>школа №43</a:t>
            </a:r>
            <a:r>
              <a:rPr lang="en-US" dirty="0" smtClean="0"/>
              <a:t> </a:t>
            </a:r>
            <a:r>
              <a:rPr lang="ru-RU" dirty="0" smtClean="0"/>
              <a:t>г</a:t>
            </a:r>
            <a:r>
              <a:rPr lang="en-US" dirty="0" smtClean="0"/>
              <a:t>.</a:t>
            </a:r>
            <a:r>
              <a:rPr lang="ru-RU" dirty="0" smtClean="0"/>
              <a:t>Могилева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7735"/>
            <a:ext cx="10515600" cy="4087117"/>
          </a:xfrm>
        </p:spPr>
      </p:pic>
      <p:sp>
        <p:nvSpPr>
          <p:cNvPr id="5" name="Объект 3">
            <a:hlinkClick r:id="rId3" action="ppaction://hlinksldjump"/>
          </p:cNvPr>
          <p:cNvSpPr txBox="1">
            <a:spLocks/>
          </p:cNvSpPr>
          <p:nvPr/>
        </p:nvSpPr>
        <p:spPr>
          <a:xfrm>
            <a:off x="10099766" y="6243334"/>
            <a:ext cx="2092234" cy="5991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dirty="0" smtClean="0">
                <a:solidFill>
                  <a:schemeClr val="tx1"/>
                </a:solidFill>
              </a:rPr>
              <a:t>НА КАРТУ</a:t>
            </a: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7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Заднепровский </a:t>
            </a:r>
            <a:r>
              <a:rPr lang="ru-RU" dirty="0" smtClean="0"/>
              <a:t>рынок-</a:t>
            </a:r>
            <a:br>
              <a:rPr lang="ru-RU" dirty="0" smtClean="0"/>
            </a:br>
            <a:r>
              <a:rPr lang="ru-RU" dirty="0" smtClean="0"/>
              <a:t>торговый </a:t>
            </a:r>
            <a:r>
              <a:rPr lang="ru-RU" dirty="0" smtClean="0"/>
              <a:t>центр </a:t>
            </a:r>
            <a:r>
              <a:rPr lang="en-US" dirty="0" smtClean="0"/>
              <a:t>“</a:t>
            </a:r>
            <a:r>
              <a:rPr lang="ru-RU" dirty="0" smtClean="0"/>
              <a:t>Арбат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25" y="1690688"/>
            <a:ext cx="5600575" cy="35541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4" y="1690688"/>
            <a:ext cx="4759234" cy="3569426"/>
          </a:xfrm>
          <a:prstGeom prst="rect">
            <a:avLst/>
          </a:prstGeom>
        </p:spPr>
      </p:pic>
      <p:sp>
        <p:nvSpPr>
          <p:cNvPr id="7" name="Объект 3">
            <a:hlinkClick r:id="rId4" action="ppaction://hlinksldjump"/>
          </p:cNvPr>
          <p:cNvSpPr txBox="1">
            <a:spLocks/>
          </p:cNvSpPr>
          <p:nvPr/>
        </p:nvSpPr>
        <p:spPr>
          <a:xfrm>
            <a:off x="10099766" y="6243334"/>
            <a:ext cx="2092234" cy="5991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dirty="0" smtClean="0">
                <a:solidFill>
                  <a:schemeClr val="tx1"/>
                </a:solidFill>
              </a:rPr>
              <a:t>НА КАРТУ</a:t>
            </a: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954" y="326571"/>
            <a:ext cx="10789919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be-BY" dirty="0" smtClean="0"/>
              <a:t>Карта микрозоны </a:t>
            </a:r>
            <a:br>
              <a:rPr lang="be-BY" dirty="0" smtClean="0"/>
            </a:br>
            <a:r>
              <a:rPr lang="be-BY" dirty="0" smtClean="0"/>
              <a:t>ГУО «Средняя школа №43 г. Могилева»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1430442"/>
            <a:ext cx="6988628" cy="5195112"/>
          </a:xfrm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6374677" y="3334289"/>
            <a:ext cx="326572" cy="326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6764927" y="3830678"/>
            <a:ext cx="326572" cy="326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4330339" y="5123446"/>
            <a:ext cx="326572" cy="292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8628018" y="4960160"/>
            <a:ext cx="326572" cy="326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hlinkClick r:id="rId7" action="ppaction://hlinksldjump"/>
          </p:cNvPr>
          <p:cNvSpPr/>
          <p:nvPr/>
        </p:nvSpPr>
        <p:spPr>
          <a:xfrm>
            <a:off x="5763984" y="3334289"/>
            <a:ext cx="326572" cy="326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hlinkClick r:id="rId8" action="ppaction://hlinksldjump"/>
          </p:cNvPr>
          <p:cNvSpPr/>
          <p:nvPr/>
        </p:nvSpPr>
        <p:spPr>
          <a:xfrm>
            <a:off x="6601641" y="4362590"/>
            <a:ext cx="326572" cy="326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hlinkClick r:id="rId9" action="ppaction://hlinksldjump"/>
          </p:cNvPr>
          <p:cNvSpPr/>
          <p:nvPr/>
        </p:nvSpPr>
        <p:spPr>
          <a:xfrm>
            <a:off x="7648306" y="5881512"/>
            <a:ext cx="326572" cy="326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rId10" action="ppaction://hlinksldjump"/>
          </p:cNvPr>
          <p:cNvSpPr/>
          <p:nvPr/>
        </p:nvSpPr>
        <p:spPr>
          <a:xfrm>
            <a:off x="4036423" y="3206701"/>
            <a:ext cx="326572" cy="326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rId11" action="ppaction://hlinksldjump"/>
          </p:cNvPr>
          <p:cNvSpPr/>
          <p:nvPr/>
        </p:nvSpPr>
        <p:spPr>
          <a:xfrm>
            <a:off x="7765870" y="2344704"/>
            <a:ext cx="326572" cy="326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3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</a:t>
            </a:r>
            <a:r>
              <a:rPr lang="ru-RU" dirty="0" smtClean="0"/>
              <a:t>Дом пионеров</a:t>
            </a:r>
            <a:r>
              <a:rPr lang="en-US" dirty="0" smtClean="0"/>
              <a:t>”</a:t>
            </a:r>
            <a:r>
              <a:rPr lang="ru-RU" dirty="0" smtClean="0"/>
              <a:t>-ЖЭУ-12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54" y="2209815"/>
            <a:ext cx="4775892" cy="3582958"/>
          </a:xfrm>
        </p:spPr>
      </p:pic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9744892" y="5943600"/>
            <a:ext cx="2129245" cy="7053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 smtClean="0">
                <a:solidFill>
                  <a:schemeClr val="tx1"/>
                </a:solidFill>
              </a:rPr>
              <a:t>НА КАРТУ</a:t>
            </a: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3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Мебельная </a:t>
            </a:r>
            <a:r>
              <a:rPr lang="ru-RU" dirty="0" smtClean="0"/>
              <a:t>фабрика- </a:t>
            </a:r>
            <a:br>
              <a:rPr lang="ru-RU" dirty="0" smtClean="0"/>
            </a:br>
            <a:r>
              <a:rPr lang="ru-RU" dirty="0" smtClean="0"/>
              <a:t>торговый центр «</a:t>
            </a:r>
            <a:r>
              <a:rPr lang="ru-RU" dirty="0" err="1" smtClean="0"/>
              <a:t>Стройэкспо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45" y="1825625"/>
            <a:ext cx="5804909" cy="4351338"/>
          </a:xfrm>
        </p:spPr>
      </p:pic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9862458" y="5956663"/>
            <a:ext cx="2129245" cy="7053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 smtClean="0">
                <a:solidFill>
                  <a:schemeClr val="tx1"/>
                </a:solidFill>
              </a:rPr>
              <a:t>НА КАРТУ</a:t>
            </a: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6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Могилевский пивзавод-торговые точки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06" y="2544418"/>
            <a:ext cx="3886387" cy="2913751"/>
          </a:xfrm>
        </p:spPr>
      </p:pic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9757955" y="5995852"/>
            <a:ext cx="2129245" cy="7053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 smtClean="0">
                <a:solidFill>
                  <a:schemeClr val="tx1"/>
                </a:solidFill>
              </a:rPr>
              <a:t>НА КАРТУ</a:t>
            </a: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Могилевская фабрика головных уборов-                           </a:t>
            </a:r>
            <a:r>
              <a:rPr lang="ru-RU" dirty="0" err="1" smtClean="0"/>
              <a:t>Строймаркет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6" y="2207623"/>
            <a:ext cx="4114800" cy="29562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94" y="2207623"/>
            <a:ext cx="4962525" cy="2956265"/>
          </a:xfrm>
          <a:prstGeom prst="rect">
            <a:avLst/>
          </a:prstGeom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9862458" y="5956663"/>
            <a:ext cx="2129245" cy="7053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 smtClean="0">
                <a:solidFill>
                  <a:schemeClr val="tx1"/>
                </a:solidFill>
              </a:rPr>
              <a:t>НА КАРТУ</a:t>
            </a: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5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Могилевская фабрика кукол-</a:t>
            </a:r>
            <a:r>
              <a:rPr lang="en-US" dirty="0" smtClean="0"/>
              <a:t>”</a:t>
            </a:r>
            <a:r>
              <a:rPr lang="ru-RU" dirty="0" err="1" smtClean="0"/>
              <a:t>БелКукла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09" y="2504930"/>
            <a:ext cx="5096790" cy="3464795"/>
          </a:xfrm>
        </p:spPr>
      </p:pic>
      <p:sp>
        <p:nvSpPr>
          <p:cNvPr id="7" name="Объект 3">
            <a:hlinkClick r:id="rId3" action="ppaction://hlinksldjump"/>
          </p:cNvPr>
          <p:cNvSpPr txBox="1">
            <a:spLocks/>
          </p:cNvSpPr>
          <p:nvPr/>
        </p:nvSpPr>
        <p:spPr>
          <a:xfrm>
            <a:off x="10008325" y="6152606"/>
            <a:ext cx="1931126" cy="46849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dirty="0" smtClean="0">
                <a:solidFill>
                  <a:schemeClr val="tx1"/>
                </a:solidFill>
              </a:rPr>
              <a:t>НА КАРТУ</a:t>
            </a: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Взлетная полоса-бульвар Непокоренных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72" y="1841863"/>
            <a:ext cx="5087884" cy="3589289"/>
          </a:xfrm>
        </p:spPr>
      </p:pic>
      <p:sp>
        <p:nvSpPr>
          <p:cNvPr id="5" name="Объект 3">
            <a:hlinkClick r:id="rId3" action="ppaction://hlinksldjump"/>
          </p:cNvPr>
          <p:cNvSpPr txBox="1">
            <a:spLocks/>
          </p:cNvSpPr>
          <p:nvPr/>
        </p:nvSpPr>
        <p:spPr>
          <a:xfrm>
            <a:off x="9980023" y="5862227"/>
            <a:ext cx="1920240" cy="70839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dirty="0" smtClean="0">
                <a:solidFill>
                  <a:schemeClr val="tx1"/>
                </a:solidFill>
              </a:rPr>
              <a:t>НА КАРТУ</a:t>
            </a: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Детская молочная кухня-МРЭК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51" y="2340746"/>
            <a:ext cx="4430897" cy="3321095"/>
          </a:xfrm>
        </p:spPr>
      </p:pic>
      <p:sp>
        <p:nvSpPr>
          <p:cNvPr id="5" name="Объект 3">
            <a:hlinkClick r:id="rId3" action="ppaction://hlinksldjump"/>
          </p:cNvPr>
          <p:cNvSpPr txBox="1">
            <a:spLocks/>
          </p:cNvSpPr>
          <p:nvPr/>
        </p:nvSpPr>
        <p:spPr>
          <a:xfrm>
            <a:off x="9694817" y="5786846"/>
            <a:ext cx="2100943" cy="75764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smtClean="0">
                <a:solidFill>
                  <a:schemeClr val="tx1"/>
                </a:solidFill>
              </a:rPr>
              <a:t>НА КАРТУ</a:t>
            </a: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56</Words>
  <Application>Microsoft Office PowerPoint</Application>
  <PresentationFormat>Широкоэкранный</PresentationFormat>
  <Paragraphs>20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“Мая Зямля Прыдняпроўе”</vt:lpstr>
      <vt:lpstr>Карта микрозоны  ГУО «Средняя школа №43 г. Могилева»</vt:lpstr>
      <vt:lpstr>“Дом пионеров”-ЖЭУ-12</vt:lpstr>
      <vt:lpstr>Мебельная фабрика-  торговый центр «Стройэкспо»</vt:lpstr>
      <vt:lpstr>Могилевский пивзавод-торговые точки</vt:lpstr>
      <vt:lpstr>Могилевская фабрика головных уборов-                           Строймаркет</vt:lpstr>
      <vt:lpstr>Могилевская фабрика кукол-”БелКукла”</vt:lpstr>
      <vt:lpstr>Взлетная полоса-бульвар Непокоренных</vt:lpstr>
      <vt:lpstr>Детская молочная кухня-МРЭК</vt:lpstr>
      <vt:lpstr>Пустырь-  ГУО “Средняя школа №43 г.Могилева”</vt:lpstr>
      <vt:lpstr>Заднепровский рынок- торговый центр “Арбат”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“Мая Зямля Прыдняпроуе”</dc:title>
  <dc:creator>Пользователь</dc:creator>
  <cp:lastModifiedBy>Пользователь</cp:lastModifiedBy>
  <cp:revision>8</cp:revision>
  <dcterms:created xsi:type="dcterms:W3CDTF">2021-04-12T11:35:25Z</dcterms:created>
  <dcterms:modified xsi:type="dcterms:W3CDTF">2021-04-12T12:47:07Z</dcterms:modified>
</cp:coreProperties>
</file>